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919"/>
    <a:srgbClr val="E461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98D4D77-EFC5-4B4A-9AC3-604A6AF490AB}" type="datetimeFigureOut">
              <a:rPr lang="bg-BG" smtClean="0"/>
              <a:t>2.1.2021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3E2306A-A0C5-4C79-ACD7-47EA4C0DC569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1772" y="2978940"/>
            <a:ext cx="6012192" cy="33381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41436" y="278580"/>
            <a:ext cx="6300840" cy="954107"/>
          </a:xfrm>
          <a:prstGeom prst="rect">
            <a:avLst/>
          </a:prstGeom>
          <a:solidFill>
            <a:srgbClr val="E5091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800" dirty="0" smtClean="0"/>
              <a:t>Специален режим на автомобилите от “Военната полиция”</a:t>
            </a:r>
            <a:endParaRPr lang="bg-BG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08" y="1448736"/>
            <a:ext cx="567075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Изготвил:Наталия Мирчева 6В</a:t>
            </a:r>
            <a:endParaRPr lang="bg-BG" sz="2400" dirty="0"/>
          </a:p>
        </p:txBody>
      </p:sp>
      <p:pic>
        <p:nvPicPr>
          <p:cNvPr id="1031" name="Picture 7" descr="https://i.pinimg.com/564x/9d/2b/b1/9d2bb10bd5fe59399e3c1fab878a51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48" y="2168832"/>
            <a:ext cx="2143601" cy="369049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24" y="638628"/>
            <a:ext cx="1350180" cy="6030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ectangle 2"/>
          <p:cNvSpPr/>
          <p:nvPr/>
        </p:nvSpPr>
        <p:spPr>
          <a:xfrm>
            <a:off x="1601604" y="1538748"/>
            <a:ext cx="990132" cy="5130684"/>
          </a:xfrm>
          <a:prstGeom prst="rect">
            <a:avLst/>
          </a:prstGeom>
          <a:solidFill>
            <a:srgbClr val="E50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3221820" y="638628"/>
            <a:ext cx="5670756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Служба "Военна полиция" е структура специализирана за опазване на реда и сигурността в Министерството на отбраната, в структурите на пряко подчинение на министъра на отбраната и в Българската армия и за гарантиране на сигурността на техния личен състав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940" y="4059084"/>
            <a:ext cx="47720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676" y="3338988"/>
            <a:ext cx="4572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 smtClean="0"/>
              <a:t>Служба "Военна полиция" е част от въоръжените сили, на пряко подчинение на министъра на отбраната. Тя действа самостоятелно или съвместно с други служби за сигурност и за опазване на обществения ред.</a:t>
            </a:r>
            <a:endParaRPr lang="ru-RU" sz="2400" dirty="0"/>
          </a:p>
        </p:txBody>
      </p:sp>
      <p:sp>
        <p:nvSpPr>
          <p:cNvPr id="3" name="Oval 2"/>
          <p:cNvSpPr/>
          <p:nvPr/>
        </p:nvSpPr>
        <p:spPr>
          <a:xfrm>
            <a:off x="6912312" y="818652"/>
            <a:ext cx="1710228" cy="1710228"/>
          </a:xfrm>
          <a:prstGeom prst="ellipse">
            <a:avLst/>
          </a:prstGeom>
          <a:solidFill>
            <a:srgbClr val="E50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6912312" y="2708904"/>
            <a:ext cx="1710228" cy="1710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6912312" y="4779180"/>
            <a:ext cx="1710228" cy="17102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362" name="Picture 2" descr="Регионална служба „Военна полиция” в Плевен с Ден на отворените врати |  Плевен За Плев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36" y="638628"/>
            <a:ext cx="3600480" cy="23853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21460" y="3248976"/>
            <a:ext cx="1260168" cy="32404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365" name="AutoShape 5" descr="Служба &quot;Военна полиц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5367" name="AutoShape 7" descr="Служба &quot;Военна полиц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964" y="548616"/>
            <a:ext cx="17621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424" y="2078820"/>
            <a:ext cx="4191000" cy="4425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Военната полиция осъществява: 1. контрол за спазването на обществения ред и военната дисциплина от военнослужещите; 2. охранителна дейност за предотвратяване, пресичане и защита от противозаконни посегателства на лица, обекти, имущество, въоръжение, техника и мероприятия; </a:t>
            </a:r>
            <a:r>
              <a:rPr lang="ru-RU" dirty="0" smtClean="0"/>
              <a:t>3. контрол върху използването на военни превозни средства; </a:t>
            </a:r>
            <a:endParaRPr lang="bg-B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24" y="2078820"/>
            <a:ext cx="4174272" cy="44258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4. осигуряване и контрол за спазването на установения пропускателен режим при влизане и излизане от охранявани обекти на Министерството на отбраната, структурите на пряко подчинение на министъра на отбраната и Българската армия и вътрешния ред в тях, включително чрез даване и спазване на задължителни указания при и осъществяване на: 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341436" y="998676"/>
            <a:ext cx="4050540" cy="81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752024" y="998676"/>
            <a:ext cx="4140552" cy="810108"/>
          </a:xfrm>
          <a:prstGeom prst="rect">
            <a:avLst/>
          </a:prstGeom>
          <a:solidFill>
            <a:srgbClr val="E50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2444" y="638628"/>
            <a:ext cx="1080144" cy="6219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386" name="Picture 2" descr="https://i.pinimg.com/564x/93/b9/e4/93b9e465eb0453d28b7f795bac955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8" y="638628"/>
            <a:ext cx="2306046" cy="3690492"/>
          </a:xfrm>
          <a:prstGeom prst="rect">
            <a:avLst/>
          </a:prstGeom>
          <a:noFill/>
        </p:spPr>
      </p:pic>
      <p:pic>
        <p:nvPicPr>
          <p:cNvPr id="16390" name="Picture 6" descr="Ненчев дава 16.4 млн. лв. за бронирани коли на Военна полиция | Политика |  Новини от България и Света | OFFNews.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484" y="4419132"/>
            <a:ext cx="3332791" cy="2056911"/>
          </a:xfrm>
          <a:prstGeom prst="rect">
            <a:avLst/>
          </a:prstGeom>
          <a:noFill/>
        </p:spPr>
      </p:pic>
      <p:pic>
        <p:nvPicPr>
          <p:cNvPr id="16392" name="Picture 8" descr="Военна полиция получи нови японски автомоби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976" y="4689168"/>
            <a:ext cx="4320576" cy="17498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11832" y="818652"/>
            <a:ext cx="504067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2400" dirty="0" smtClean="0"/>
              <a:t>Военната полиция е оборудвана с леки коли за специалния режим на движение.Военната полиция охранява главни и важни места</a:t>
            </a:r>
            <a:r>
              <a:rPr lang="en-US" sz="2400" dirty="0" smtClean="0"/>
              <a:t>,</a:t>
            </a:r>
            <a:r>
              <a:rPr lang="bg-BG" sz="2400" dirty="0" smtClean="0"/>
              <a:t>като например: Министерство на отбраната</a:t>
            </a:r>
            <a:r>
              <a:rPr lang="en-US" sz="2400" dirty="0" smtClean="0"/>
              <a:t>,</a:t>
            </a:r>
            <a:r>
              <a:rPr lang="bg-BG" sz="2400" dirty="0" smtClean="0"/>
              <a:t> Министерство на правосъдието и други главни глави на държавата.</a:t>
            </a:r>
            <a:endParaRPr lang="bg-BG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460" y="818652"/>
            <a:ext cx="2880384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g-BG" sz="4800" dirty="0" smtClean="0"/>
              <a:t>Край:)</a:t>
            </a:r>
            <a:endParaRPr lang="bg-BG" sz="4800" dirty="0"/>
          </a:p>
        </p:txBody>
      </p:sp>
      <p:pic>
        <p:nvPicPr>
          <p:cNvPr id="18434" name="Picture 2" descr="KIA България - The Power to Surprise / Новини / СЛУЖБА 'ВОЕННА ПОЛИЦИЯ' ЩЕ  ПАТРУЛИРА С 12 КИА СПОРТИ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0" y="2168832"/>
            <a:ext cx="3780504" cy="1226321"/>
          </a:xfrm>
          <a:prstGeom prst="rect">
            <a:avLst/>
          </a:prstGeom>
          <a:noFill/>
        </p:spPr>
      </p:pic>
      <p:pic>
        <p:nvPicPr>
          <p:cNvPr id="18436" name="Picture 4" descr="Пустинни котки“ на Военна полиция – Плевен влизат на мястото на разрушения  завод „Миджур“ | Плевен За Плев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8676"/>
            <a:ext cx="3480464" cy="2610348"/>
          </a:xfrm>
          <a:prstGeom prst="rect">
            <a:avLst/>
          </a:prstGeom>
          <a:noFill/>
        </p:spPr>
      </p:pic>
      <p:pic>
        <p:nvPicPr>
          <p:cNvPr id="18438" name="Picture 6" descr="Служба &quot;Военна полици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60" y="3699036"/>
            <a:ext cx="3124435" cy="2340312"/>
          </a:xfrm>
          <a:prstGeom prst="rect">
            <a:avLst/>
          </a:prstGeom>
          <a:noFill/>
        </p:spPr>
      </p:pic>
      <p:pic>
        <p:nvPicPr>
          <p:cNvPr id="18440" name="Picture 8" descr="Пустинните котки също бяха атракция на... - Военна полиция/Military police  | Face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1928" y="3789048"/>
            <a:ext cx="3703351" cy="2250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262492" y="908664"/>
            <a:ext cx="540072" cy="2790372"/>
          </a:xfrm>
          <a:prstGeom prst="rect">
            <a:avLst/>
          </a:prstGeom>
          <a:solidFill>
            <a:srgbClr val="E50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8262492" y="3609024"/>
            <a:ext cx="540072" cy="2880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</TotalTime>
  <Words>237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2021-01-02T17:05:49Z</dcterms:created>
  <dcterms:modified xsi:type="dcterms:W3CDTF">2021-01-02T18:16:50Z</dcterms:modified>
</cp:coreProperties>
</file>