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8" r:id="rId3"/>
    <p:sldId id="259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>
        <p:scale>
          <a:sx n="87" d="100"/>
          <a:sy n="87" d="100"/>
        </p:scale>
        <p:origin x="-125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3.4.2023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3.4.2023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3.4.2023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3.4.2023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3.4.2023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3.4.2023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bg-BG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Моята професия - зъболекар</a:t>
            </a:r>
            <a:endParaRPr lang="bg-BG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C:\Users\PC\Desktop\New folder\214330718_10216210085319809_5889242756729990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7"/>
            <a:ext cx="7755136" cy="378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6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767808"/>
          </a:xfrm>
        </p:spPr>
        <p:txBody>
          <a:bodyPr>
            <a:normAutofit/>
          </a:bodyPr>
          <a:lstStyle/>
          <a:p>
            <a:r>
              <a:rPr lang="bg-BG" sz="3200" dirty="0" smtClean="0"/>
              <a:t>Чай-лайка,мента и др.</a:t>
            </a:r>
            <a:endParaRPr lang="bg-BG" sz="3200" dirty="0"/>
          </a:p>
        </p:txBody>
      </p:sp>
      <p:pic>
        <p:nvPicPr>
          <p:cNvPr id="11266" name="Picture 2" descr="C:\Users\PC\Desktop\New folder\64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731" y="2242147"/>
            <a:ext cx="3438612" cy="229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PC\Desktop\New folder\delmarte-high-quality-tea-mother-and-daughter-happiness-in-a-cup-of-t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8" y="3501008"/>
            <a:ext cx="4796654" cy="3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1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5055840"/>
          </a:xfrm>
        </p:spPr>
        <p:txBody>
          <a:bodyPr>
            <a:normAutofit/>
          </a:bodyPr>
          <a:lstStyle/>
          <a:p>
            <a:r>
              <a:rPr lang="bg-BG" sz="3600" dirty="0" smtClean="0"/>
              <a:t>риба</a:t>
            </a:r>
            <a:endParaRPr lang="bg-BG" sz="3600" dirty="0"/>
          </a:p>
        </p:txBody>
      </p:sp>
      <p:pic>
        <p:nvPicPr>
          <p:cNvPr id="12290" name="Picture 2" descr="C:\Users\PC\Desktop\New folder\5-polezni-ri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014442" cy="40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127848"/>
          </a:xfrm>
        </p:spPr>
        <p:txBody>
          <a:bodyPr>
            <a:normAutofit/>
          </a:bodyPr>
          <a:lstStyle/>
          <a:p>
            <a:r>
              <a:rPr lang="bg-BG" sz="3600" dirty="0" smtClean="0"/>
              <a:t>Зеленолистни зеленчуци- зеле, броколи,спанак и др.</a:t>
            </a:r>
            <a:endParaRPr lang="bg-BG" sz="3600" dirty="0"/>
          </a:p>
        </p:txBody>
      </p:sp>
      <p:pic>
        <p:nvPicPr>
          <p:cNvPr id="13314" name="Picture 2" descr="C:\Users\PC\Desktop\New folder\cc8f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2692896" cy="35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PC\Desktop\New folder\brokkoli-4-1-450x2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42862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 какво да си миете зъбките?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Четка  и паста за зъби</a:t>
            </a:r>
          </a:p>
          <a:p>
            <a:r>
              <a:rPr lang="bg-BG" dirty="0" smtClean="0"/>
              <a:t>Детска вода за уста</a:t>
            </a:r>
          </a:p>
          <a:p>
            <a:r>
              <a:rPr lang="bg-BG" dirty="0" smtClean="0"/>
              <a:t>Конци за зъби</a:t>
            </a:r>
            <a:endParaRPr lang="bg-BG" dirty="0"/>
          </a:p>
        </p:txBody>
      </p:sp>
      <p:pic>
        <p:nvPicPr>
          <p:cNvPr id="14338" name="Picture 2" descr="C:\Users\PC\Desktop\New folder\zubochistki-s-nityu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24286"/>
            <a:ext cx="2670944" cy="267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PC\Desktop\New folder\elgidium-voda-de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1801610" cy="345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PC\Desktop\New folder\detskie-elektricheskie-zubnye-shchetki-oral-b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2993901" cy="299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pPr algn="ctr"/>
            <a:r>
              <a:rPr lang="bg-BG" smtClean="0"/>
              <a:t>Благодаря </a:t>
            </a:r>
            <a:r>
              <a:rPr lang="bg-BG" smtClean="0"/>
              <a:t>Ви </a:t>
            </a:r>
            <a:r>
              <a:rPr lang="bg-BG" smtClean="0"/>
              <a:t>за </a:t>
            </a:r>
            <a:r>
              <a:rPr lang="bg-BG" dirty="0" smtClean="0"/>
              <a:t>вниманието!</a:t>
            </a:r>
            <a:endParaRPr lang="bg-BG" dirty="0"/>
          </a:p>
        </p:txBody>
      </p:sp>
      <p:pic>
        <p:nvPicPr>
          <p:cNvPr id="15362" name="Picture 2" descr="C:\Users\PC\Desktop\New folder\dent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14546"/>
            <a:ext cx="4509403" cy="401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8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New folder\80020101_2643032699106325_24845844083134955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Desktop\New folder\1522340_10202832877884184_83004916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5" y="476672"/>
            <a:ext cx="4104117" cy="30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27984" y="1268760"/>
            <a:ext cx="4606960" cy="18000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800" dirty="0" smtClean="0">
                <a:solidFill>
                  <a:schemeClr val="accent1"/>
                </a:solidFill>
              </a:rPr>
              <a:t>Медицински университет </a:t>
            </a:r>
          </a:p>
          <a:p>
            <a:pPr marL="0" indent="0" algn="ctr">
              <a:buNone/>
            </a:pPr>
            <a:r>
              <a:rPr lang="bg-BG" sz="2800" dirty="0" smtClean="0">
                <a:solidFill>
                  <a:schemeClr val="accent1"/>
                </a:solidFill>
              </a:rPr>
              <a:t>гр. Пловдив</a:t>
            </a:r>
            <a:endParaRPr lang="bg-BG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76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5328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4000" i="1" dirty="0" smtClean="0"/>
              <a:t>С какво работи всеки зъболекар?</a:t>
            </a:r>
          </a:p>
          <a:p>
            <a:r>
              <a:rPr lang="bg-BG" sz="2400" i="1" dirty="0" smtClean="0"/>
              <a:t>Медицинско облекло</a:t>
            </a:r>
          </a:p>
          <a:p>
            <a:r>
              <a:rPr lang="bg-BG" sz="2400" i="1" dirty="0" smtClean="0"/>
              <a:t>Маска и ръкавици</a:t>
            </a:r>
          </a:p>
          <a:p>
            <a:r>
              <a:rPr lang="bg-BG" sz="2400" i="1" dirty="0" smtClean="0"/>
              <a:t>Стоматологично огледалце</a:t>
            </a:r>
          </a:p>
          <a:p>
            <a:r>
              <a:rPr lang="bg-BG" sz="2400" i="1" dirty="0" smtClean="0"/>
              <a:t>Пинсета</a:t>
            </a:r>
          </a:p>
          <a:p>
            <a:r>
              <a:rPr lang="bg-BG" sz="2400" i="1" dirty="0" smtClean="0"/>
              <a:t>Сонда</a:t>
            </a:r>
          </a:p>
          <a:p>
            <a:r>
              <a:rPr lang="bg-BG" sz="2400" i="1" dirty="0" smtClean="0"/>
              <a:t>Турбина/наконечник и др.</a:t>
            </a:r>
          </a:p>
          <a:p>
            <a:endParaRPr lang="bg-BG" sz="4000" i="1" dirty="0"/>
          </a:p>
        </p:txBody>
      </p:sp>
      <p:pic>
        <p:nvPicPr>
          <p:cNvPr id="3074" name="Picture 2" descr="C:\Users\PC\Desktop\New folder\IMG-b199ada6614dbfb84e67651dbabecd38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557971" cy="47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C\Desktop\New folder\IMG-e0f53e771362ee95a1e2fa8f08f28c7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4120586" cy="23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3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764704"/>
            <a:ext cx="8373616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b="1" dirty="0" smtClean="0">
                <a:solidFill>
                  <a:schemeClr val="tx2"/>
                </a:solidFill>
              </a:rPr>
              <a:t>Правила за миене на зъбките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Задължително </a:t>
            </a:r>
            <a:r>
              <a:rPr lang="bg-BG" dirty="0"/>
              <a:t>да </a:t>
            </a:r>
            <a:r>
              <a:rPr lang="bg-BG" dirty="0" smtClean="0"/>
              <a:t>се мият </a:t>
            </a:r>
            <a:r>
              <a:rPr lang="bg-BG" dirty="0"/>
              <a:t>зъбите </a:t>
            </a:r>
            <a:r>
              <a:rPr lang="bg-BG" dirty="0" smtClean="0"/>
              <a:t> </a:t>
            </a:r>
            <a:r>
              <a:rPr lang="bg-BG" dirty="0"/>
              <a:t>поне два пъти на ден – </a:t>
            </a:r>
            <a:r>
              <a:rPr lang="bg-BG" b="1" dirty="0"/>
              <a:t>сутрин и вечер</a:t>
            </a:r>
            <a:r>
              <a:rPr lang="bg-BG" b="1" dirty="0" smtClean="0"/>
              <a:t>.</a:t>
            </a:r>
            <a:endParaRPr lang="bg-BG" dirty="0"/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 </a:t>
            </a:r>
            <a:r>
              <a:rPr lang="bg-BG" dirty="0"/>
              <a:t>Миенето на зъбките е добре да бъде поне </a:t>
            </a:r>
            <a:r>
              <a:rPr lang="bg-BG" b="1" dirty="0"/>
              <a:t>3 </a:t>
            </a:r>
            <a:r>
              <a:rPr lang="bg-BG" b="1" dirty="0" smtClean="0"/>
              <a:t>минути.</a:t>
            </a:r>
            <a:endParaRPr lang="bg-BG" dirty="0"/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Д</a:t>
            </a:r>
            <a:r>
              <a:rPr lang="bg-BG" dirty="0" smtClean="0"/>
              <a:t>етските </a:t>
            </a:r>
            <a:r>
              <a:rPr lang="bg-BG" dirty="0"/>
              <a:t>зъби е добре да се мият и </a:t>
            </a:r>
            <a:r>
              <a:rPr lang="bg-BG" b="1" dirty="0"/>
              <a:t>след всяко хранене</a:t>
            </a:r>
            <a:r>
              <a:rPr lang="bg-BG" b="1" dirty="0" smtClean="0"/>
              <a:t>.</a:t>
            </a:r>
            <a:endParaRPr lang="bg-BG" dirty="0"/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Детето </a:t>
            </a:r>
            <a:r>
              <a:rPr lang="bg-BG" dirty="0"/>
              <a:t>трябва да знае, че е нужно четката за зъби да се мие след </a:t>
            </a:r>
            <a:r>
              <a:rPr lang="bg-BG" dirty="0" smtClean="0"/>
              <a:t>всяко </a:t>
            </a:r>
            <a:r>
              <a:rPr lang="bg-BG" dirty="0"/>
              <a:t>използване</a:t>
            </a:r>
            <a:r>
              <a:rPr lang="bg-BG" dirty="0" smtClean="0"/>
              <a:t>.</a:t>
            </a:r>
            <a:endParaRPr lang="bg-BG" dirty="0"/>
          </a:p>
        </p:txBody>
      </p:sp>
      <p:pic>
        <p:nvPicPr>
          <p:cNvPr id="4098" name="Picture 2" descr="C:\Users\PC\Desktop\New folder\e87d9698f696350e70eb108e54f212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6120680" cy="1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600" i="1" dirty="0" smtClean="0"/>
              <a:t>Кои храни са „лоши приятели“ на зъбките?</a:t>
            </a:r>
          </a:p>
          <a:p>
            <a:r>
              <a:rPr lang="bg-BG" sz="2400" i="1" dirty="0" smtClean="0"/>
              <a:t>Снаксове, бисквити,вафли, близалки, желирани бонбони- полепват по зъбите и остават за много дълго време</a:t>
            </a:r>
          </a:p>
        </p:txBody>
      </p:sp>
      <p:pic>
        <p:nvPicPr>
          <p:cNvPr id="5122" name="Picture 2" descr="C:\Users\PC\Desktop\New folder\domashni-jelirani-bonbo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2283"/>
            <a:ext cx="2259458" cy="16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C\Desktop\New folder\waf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20" y="2941570"/>
            <a:ext cx="3574157" cy="21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C\Desktop\New folder\zip-e2e4b031a0f5046d91dc67384341ba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25216"/>
            <a:ext cx="2506588" cy="25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C\Desktop\New folder\близал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24" y="5229200"/>
            <a:ext cx="3518347" cy="15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PC\Desktop\New folder\zelirani-bonboni-rosen-baharika-image_61f52fbc520f0_800x80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25216"/>
            <a:ext cx="1891928" cy="189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6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Газирани напитки и натурални сокове</a:t>
            </a:r>
          </a:p>
          <a:p>
            <a:pPr marL="0" indent="0">
              <a:buNone/>
            </a:pPr>
            <a:endParaRPr lang="bg-BG" dirty="0" smtClean="0"/>
          </a:p>
        </p:txBody>
      </p:sp>
      <p:pic>
        <p:nvPicPr>
          <p:cNvPr id="7170" name="Picture 2" descr="C:\Users\PC\Desktop\New folder\gazirani-napit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4058816" cy="270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C\Desktop\New folder\zx320y180_24187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23" y="3068960"/>
            <a:ext cx="3817729" cy="215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21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200" i="1" dirty="0" smtClean="0"/>
              <a:t>Кои храни са „добрите приятели“ на зъбките?</a:t>
            </a:r>
          </a:p>
          <a:p>
            <a:pPr marL="0" indent="0" algn="ctr">
              <a:buNone/>
            </a:pPr>
            <a:endParaRPr lang="bg-BG" sz="3200" i="1" dirty="0" smtClean="0"/>
          </a:p>
          <a:p>
            <a:r>
              <a:rPr lang="bg-BG" sz="3200" i="1" dirty="0" smtClean="0"/>
              <a:t>Млечни продукти-мляко,сирене,кашкавал</a:t>
            </a:r>
          </a:p>
          <a:p>
            <a:pPr marL="0" indent="0">
              <a:buNone/>
            </a:pPr>
            <a:endParaRPr lang="bg-BG" sz="3200" i="1" dirty="0"/>
          </a:p>
        </p:txBody>
      </p:sp>
      <p:pic>
        <p:nvPicPr>
          <p:cNvPr id="8194" name="Picture 2" descr="C:\Users\PC\Desktop\New folder\stranichnite-efekti-ot-prekomernia-priem-na-mlechni-produkt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420937" cy="321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7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127848"/>
          </a:xfrm>
        </p:spPr>
        <p:txBody>
          <a:bodyPr>
            <a:normAutofit/>
          </a:bodyPr>
          <a:lstStyle/>
          <a:p>
            <a:r>
              <a:rPr lang="bg-BG" sz="3200" dirty="0" smtClean="0"/>
              <a:t>Твърди зеленчуци- моркови, целина, краставици и др.</a:t>
            </a:r>
            <a:endParaRPr lang="bg-BG" sz="3200" dirty="0"/>
          </a:p>
        </p:txBody>
      </p:sp>
      <p:pic>
        <p:nvPicPr>
          <p:cNvPr id="9218" name="Picture 2" descr="C:\Users\PC\Desktop\New folder\360576.1024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33056"/>
            <a:ext cx="473652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C\Desktop\New folder\kak-da-nasarchim-detsata-da-yadat-zelenchutsi-16062068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45" y="2567583"/>
            <a:ext cx="4248472" cy="265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199856"/>
          </a:xfrm>
        </p:spPr>
        <p:txBody>
          <a:bodyPr/>
          <a:lstStyle/>
          <a:p>
            <a:r>
              <a:rPr lang="bg-BG" sz="3600" dirty="0" smtClean="0"/>
              <a:t>Сурови ядки и стафиди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10242" name="Picture 2" descr="C:\Users\PC\Desktop\New folder\960-ratio-iad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4" y="3550699"/>
            <a:ext cx="3969668" cy="290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C\Desktop\New folder\1596532093_shutterstock_10568485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370063" cy="29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45294</TotalTime>
  <Words>139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Моята професия - зъболекар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 какво да си миете зъбките?</vt:lpstr>
      <vt:lpstr>Благодаря Ви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какво е породен този тормоз?</dc:title>
  <dc:creator>Айлин Б</dc:creator>
  <cp:lastModifiedBy>PC</cp:lastModifiedBy>
  <cp:revision>25</cp:revision>
  <dcterms:created xsi:type="dcterms:W3CDTF">2019-10-14T17:11:28Z</dcterms:created>
  <dcterms:modified xsi:type="dcterms:W3CDTF">2023-04-04T10:18:16Z</dcterms:modified>
</cp:coreProperties>
</file>