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6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51011" y="1476103"/>
            <a:ext cx="8585473" cy="1458684"/>
          </a:xfrm>
        </p:spPr>
        <p:txBody>
          <a:bodyPr>
            <a:normAutofit/>
          </a:bodyPr>
          <a:lstStyle/>
          <a:p>
            <a:r>
              <a:rPr lang="bg-BG" dirty="0" smtClean="0"/>
              <a:t>ЗАЩО ВОДАТА Е </a:t>
            </a:r>
            <a:r>
              <a:rPr lang="bg-BG" smtClean="0"/>
              <a:t>ПОЛЕЗНА 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9 </a:t>
            </a:r>
            <a:r>
              <a:rPr lang="ru-RU" b="1" dirty="0" err="1"/>
              <a:t>добри</a:t>
            </a:r>
            <a:r>
              <a:rPr lang="ru-RU" b="1" dirty="0"/>
              <a:t> причини да </a:t>
            </a:r>
            <a:r>
              <a:rPr lang="ru-RU" b="1" dirty="0" err="1"/>
              <a:t>пием</a:t>
            </a:r>
            <a:r>
              <a:rPr lang="ru-RU" b="1" dirty="0"/>
              <a:t> </a:t>
            </a:r>
            <a:r>
              <a:rPr lang="ru-RU" b="1" dirty="0" err="1"/>
              <a:t>повече</a:t>
            </a:r>
            <a:r>
              <a:rPr lang="ru-RU" b="1" dirty="0"/>
              <a:t> вода и как </a:t>
            </a:r>
            <a:r>
              <a:rPr lang="ru-RU" b="1" dirty="0" err="1"/>
              <a:t>лесно</a:t>
            </a:r>
            <a:r>
              <a:rPr lang="ru-RU" b="1" dirty="0"/>
              <a:t> можем да оформим </a:t>
            </a:r>
            <a:r>
              <a:rPr lang="ru-RU" b="1" dirty="0" err="1"/>
              <a:t>този</a:t>
            </a:r>
            <a:r>
              <a:rPr lang="ru-RU" b="1" dirty="0"/>
              <a:t> </a:t>
            </a:r>
            <a:r>
              <a:rPr lang="ru-RU" b="1" dirty="0" err="1"/>
              <a:t>навик</a:t>
            </a:r>
            <a:r>
              <a:rPr lang="ru-RU" b="1" dirty="0"/>
              <a:t>?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3247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 </a:t>
            </a:r>
            <a:r>
              <a:rPr lang="ru-RU" dirty="0" err="1"/>
              <a:t>Намалява</a:t>
            </a:r>
            <a:r>
              <a:rPr lang="ru-RU" dirty="0"/>
              <a:t> риска от рак</a:t>
            </a:r>
            <a:br>
              <a:rPr lang="ru-RU" dirty="0"/>
            </a:b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2220686" y="2465589"/>
            <a:ext cx="80728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Пиенето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поддържането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добро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хидратация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организма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установено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 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намалява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риска от рак на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дебелото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цели 45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Пиенето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много вода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риска и от рак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пикочния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мехур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50% 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средство 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намаляване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 риска от рак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гърдата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9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2335" y="216613"/>
            <a:ext cx="10364451" cy="1596177"/>
          </a:xfrm>
        </p:spPr>
        <p:txBody>
          <a:bodyPr/>
          <a:lstStyle/>
          <a:p>
            <a:r>
              <a:rPr lang="bg-BG" dirty="0"/>
              <a:t>9</a:t>
            </a:r>
            <a:r>
              <a:rPr lang="bg-BG" dirty="0" smtClean="0"/>
              <a:t>. По-добро </a:t>
            </a:r>
            <a:r>
              <a:rPr lang="bg-BG" dirty="0"/>
              <a:t>изпълнение на упражненията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5608320" y="2055282"/>
            <a:ext cx="56699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Изсушаването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организма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сериозно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попречи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спортните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по-трудно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вдигането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тежести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ходите на фитнес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изискват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допълнително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забравяйте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се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хидратирате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добре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по-време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след тренировка.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Тук искам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отбележа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се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наливате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луди с вода. Просто по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правете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малки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да не се подуете и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стане некомфортно!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Новости: Спорт и вода - 10 Апреля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0" y="1959428"/>
            <a:ext cx="4150045" cy="441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18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Колко </a:t>
            </a:r>
            <a:r>
              <a:rPr lang="ru-RU" dirty="0" smtClean="0">
                <a:solidFill>
                  <a:srgbClr val="000000"/>
                </a:solidFill>
              </a:rPr>
              <a:t>вода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1648097" y="1933302"/>
            <a:ext cx="920931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0000"/>
              </a:solidFill>
              <a:latin typeface="Roboto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спорен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въпрос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ясно е, че старите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препоръки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казват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 8 чаши вода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поради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няколко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причини: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вода,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приема,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включително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течностите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храната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пренебрегва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телесното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тегло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човека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важен фактор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оформянето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количество вода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 8 чаши вода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само вода.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течности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добре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приемете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Няма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след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голяма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купа супа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продължите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се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наливате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вода,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Формулата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е 30 мл. вода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килограм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телесно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тегло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86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554480" y="1528354"/>
            <a:ext cx="884355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е добре да се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чак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жадни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казахме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 вече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дехидратирани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-добре е да направите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пиенето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вода рутинна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задача:изпийте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чаша вода,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събудите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чаша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всяко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 по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малко-личен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опит/, чаша между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забравяйте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и след тренировка.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цяло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опитайте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да пазите себе си от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чувството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жажда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Носете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си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бутилка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вода!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Много хора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смятат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че е полезно да си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вземат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голяма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пластмасова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бутилка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вода и да я носите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себе си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цял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Аз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предпочитам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си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оставям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една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чаша с вода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бюрото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да пия от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цял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изпразни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аз 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напълвам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отново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продължавам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пия.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09393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142309" y="1582341"/>
            <a:ext cx="83079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вода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обикновено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вземате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сода, кока-кола или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алкохолна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напитка, можете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заместите с чаша чиста,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прясна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освежаваща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вместо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боклуците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изброих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събирания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опитайте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чаша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газирана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вместо с напитка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алкохол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Филтър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вода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харчите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цяло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състояние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бутилирана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трапезна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инвестирайте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филтър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пречистване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вода 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дом.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чешмяната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с вкус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бутилирана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с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различна цена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цяло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063931" y="1166843"/>
            <a:ext cx="82165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натоварвания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могат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накарат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искате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вода. Не 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задължително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напитки,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тренирате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правите 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час.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пийте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вода!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Наскоро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гледах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експеримент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ТВ,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където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тестваха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мъж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трябваше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сравни кое 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по-добре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или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спортните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напитки.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че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тренировката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час, дали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или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 купите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някакъв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изотоник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няма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никакво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значение.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тренировката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час,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експериментът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 по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добрият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вариант е вече да си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вземете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някаква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напитка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обогатена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соли!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4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 причини да се пие повече вода | Диверо Рус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4" y="352698"/>
            <a:ext cx="6152605" cy="617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3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307563"/>
          </a:xfrm>
        </p:spPr>
        <p:txBody>
          <a:bodyPr>
            <a:normAutofit/>
          </a:bodyPr>
          <a:lstStyle/>
          <a:p>
            <a:r>
              <a:rPr lang="bg-BG" dirty="0" smtClean="0"/>
              <a:t>БЛАГОДАРЯ ВИ ЗА ВНИМАНИЕТО!</a:t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Изготвил: камелия </a:t>
            </a:r>
            <a:r>
              <a:rPr lang="bg-BG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христева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ст. учител</a:t>
            </a:r>
            <a:b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оу“стоян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михайловски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Признаци, които подсказват липсата на вода в организма - delo.b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" name="AutoShape 4" descr="Признаци, които подсказват липсата на вода в организма - delo.b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" name="AutoShape 6" descr="Признаци, които подсказват липсата на вода в организма - delo.bg"/>
          <p:cNvSpPr>
            <a:spLocks noChangeAspect="1" noChangeArrowheads="1"/>
          </p:cNvSpPr>
          <p:nvPr/>
        </p:nvSpPr>
        <p:spPr bwMode="auto">
          <a:xfrm>
            <a:off x="460374" y="160337"/>
            <a:ext cx="767123" cy="7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5128" name="Picture 8" descr="Признаци, които подсказват липсата на вода в организма - delo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08" y="2926080"/>
            <a:ext cx="6247584" cy="34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97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92331" y="901338"/>
            <a:ext cx="1058091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Всички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знаем, че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добра за нас, но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причините 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неясни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да знаем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необходимо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навик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много хора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има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някои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много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силни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основания да се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много вода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всеки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оформянето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един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такъв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супер полезен за нас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навик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е много трудно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малко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постоянство!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Знаем, че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да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пием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вода е важно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някак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си не се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концентрираме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изобщо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върху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този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навик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Водата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 полезна за мен и до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там,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мислим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повечето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забравяме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пием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кафе, много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газирано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 не говорим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всякакви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псевдо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натурални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сокове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куп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други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такива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Просто толкова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пием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достатъчно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течности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дехидратираме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се, 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е никак добре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здравето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причини да се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пие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придружени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полезни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съвети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как да се оформи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навика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правим постоянно:</a:t>
            </a: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43507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31966" y="135192"/>
            <a:ext cx="10364451" cy="1596177"/>
          </a:xfrm>
        </p:spPr>
        <p:txBody>
          <a:bodyPr>
            <a:normAutofit/>
          </a:bodyPr>
          <a:lstStyle/>
          <a:p>
            <a:r>
              <a:rPr lang="bg-BG" dirty="0"/>
              <a:t>1. Ще отслабнете</a:t>
            </a:r>
            <a:br>
              <a:rPr lang="bg-BG" dirty="0"/>
            </a:b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1031966" y="1489166"/>
            <a:ext cx="63354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отношение,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висококалоричните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напитки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сода, сок или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напитки. Все пак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няма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никакви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калории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пиенето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потиска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апетита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мислим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гладни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всъщност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просто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жадни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Опитайте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изпиете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чаша вода,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почувствате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лек глад 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уверите сами!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без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мазнини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въглехидрати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Пийте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 вода 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отслабвайте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ийте чиста в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74" y="1731369"/>
            <a:ext cx="3869764" cy="34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28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/>
              <a:t>запазите</a:t>
            </a:r>
            <a:r>
              <a:rPr lang="ru-RU" dirty="0"/>
              <a:t> </a:t>
            </a:r>
            <a:r>
              <a:rPr lang="ru-RU" dirty="0" err="1"/>
              <a:t>сърдечносъдовата</a:t>
            </a:r>
            <a:r>
              <a:rPr lang="ru-RU" dirty="0"/>
              <a:t> си система здрава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4828441" y="2468881"/>
            <a:ext cx="6745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Консумацията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добро количество вода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сигурност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риска от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сърдечен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удар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проучване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публикувано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1-ви май 2002г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официалния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американски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 по “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Епидемиология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се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твърди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пият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5 чаши вода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41% по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вероятно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инфаркт, в сравнение с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пият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по-малко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две чаши вода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сърцето в огън и вода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4" y="2214694"/>
            <a:ext cx="3627836" cy="33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40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97220"/>
          </a:xfrm>
        </p:spPr>
        <p:txBody>
          <a:bodyPr/>
          <a:lstStyle/>
          <a:p>
            <a:r>
              <a:rPr lang="bg-BG" dirty="0"/>
              <a:t>3. Повече енергия</a:t>
            </a:r>
            <a:br>
              <a:rPr lang="bg-BG" dirty="0"/>
            </a:b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1018278" y="4467497"/>
            <a:ext cx="105858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Дехидратирането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изпие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вашата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накара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се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чувствате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изморени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обезводняване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1 или 2% от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телесното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тегло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достатъчно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причини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жадни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вече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дехидратирани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умора,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мускулна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слабост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виене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свят 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много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приятни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симптоми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Организмът най-силно я иска, а всъщност най-много ни липсва (да, за  енергията става въпрос) - Женско здраве - Edna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26" y="1489166"/>
            <a:ext cx="4621348" cy="25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59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4</a:t>
            </a:r>
            <a:r>
              <a:rPr lang="bg-BG" dirty="0" smtClean="0"/>
              <a:t>. Водата </a:t>
            </a:r>
            <a:r>
              <a:rPr lang="bg-BG" dirty="0"/>
              <a:t>лекува главоболие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427072" y="2468879"/>
            <a:ext cx="6113417" cy="282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симптом на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обезводняването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главоболието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Всъщност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 боли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сигнал, че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приели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достатъчно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и организма ни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нужда от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този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момент.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причини 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главоболието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разбира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се, но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дехидратацията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един от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най-често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срещаните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b="1" i="0" dirty="0">
              <a:solidFill>
                <a:srgbClr val="000000"/>
              </a:solidFill>
              <a:effectLst/>
              <a:latin typeface="Roboto"/>
            </a:endParaRPr>
          </a:p>
        </p:txBody>
      </p:sp>
      <p:pic>
        <p:nvPicPr>
          <p:cNvPr id="1026" name="Picture 2" descr="МБАЛ Света Карид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65" y="2050869"/>
            <a:ext cx="5025017" cy="31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20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</a:t>
            </a:r>
            <a:r>
              <a:rPr lang="ru-RU" dirty="0" err="1"/>
              <a:t>По-здрава</a:t>
            </a:r>
            <a:r>
              <a:rPr lang="ru-RU" dirty="0"/>
              <a:t> и красива кожа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6405155" y="2214694"/>
            <a:ext cx="51162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Пиенето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вода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изчисти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кожата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 хора,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започват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пият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съобщават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видимо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по-здравословен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блясък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кожата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след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няма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 стане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една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нощ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разбира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се, но само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една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седмица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увеличите приема на вода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пиете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достатъчно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имате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добър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ефект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върху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кожата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си.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10 съвета за грижи за лицето: какво да правите, или да не правите за  естествено красива кожа | Adams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214694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27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6. Проблеми с храносмилането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2047" y="2470328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Нашата храносмилателна система се нуждае от добро количество вода</a:t>
            </a:r>
            <a:r>
              <a:rPr kumimoji="0" lang="bg-BG" altLang="bg-BG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за да функционира правилно и да смила добре приетата храна.</a:t>
            </a:r>
            <a:endParaRPr kumimoji="0" lang="bg-BG" altLang="bg-BG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Често водата може да помогне да излекува проблема със стомашните киселини и заедно с повечко фибри може да излекува и запек-причинен често от дехидратация/</a:t>
            </a:r>
            <a:r>
              <a:rPr kumimoji="0" lang="bg-BG" altLang="bg-BG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хапване на повечко </a:t>
            </a:r>
            <a:r>
              <a:rPr kumimoji="0" lang="bg-BG" altLang="bg-BG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сухичко</a:t>
            </a:r>
            <a:r>
              <a:rPr kumimoji="0" lang="bg-BG" altLang="bg-BG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както знаете</a:t>
            </a:r>
            <a:r>
              <a:rPr kumimoji="0" lang="bg-BG" altLang="bg-BG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/.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Но запомнете и следното:</a:t>
            </a:r>
            <a:endParaRPr kumimoji="0" lang="bg-BG" altLang="bg-BG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“След плодове никога не пий нито студена , нито топла вода. Преди ядене можеш да пиеш вода, но веднага след ядене не се позволява.” Петър </a:t>
            </a:r>
            <a:r>
              <a:rPr kumimoji="0" lang="bg-BG" altLang="bg-BG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Дънов</a:t>
            </a:r>
            <a:endParaRPr kumimoji="0" lang="bg-BG" altLang="bg-BG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11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7. Очистване</a:t>
            </a:r>
            <a:br>
              <a:rPr lang="bg-BG" dirty="0"/>
            </a:b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788127" y="2214694"/>
            <a:ext cx="4775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организма и 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прочистване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промиване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токсините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отпадните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тялото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случайно е толкова полезно да си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хапваме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Диня | Gotvach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83" y="2179035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98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чица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TM04033925[[fn=Капчица]]</Template>
  <TotalTime>87</TotalTime>
  <Words>863</Words>
  <Application>Microsoft Office PowerPoint</Application>
  <PresentationFormat>Широк екран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1" baseType="lpstr">
      <vt:lpstr>Arial</vt:lpstr>
      <vt:lpstr>Roboto</vt:lpstr>
      <vt:lpstr>Tw Cen MT</vt:lpstr>
      <vt:lpstr>Капчица</vt:lpstr>
      <vt:lpstr>ЗАЩО ВОДАТА Е ПОЛЕЗНА </vt:lpstr>
      <vt:lpstr>Презентация на PowerPoint</vt:lpstr>
      <vt:lpstr>1. Ще отслабнете </vt:lpstr>
      <vt:lpstr>2. Ще запазите сърдечносъдовата си система здрава</vt:lpstr>
      <vt:lpstr>3. Повече енергия </vt:lpstr>
      <vt:lpstr>4. Водата лекува главоболие</vt:lpstr>
      <vt:lpstr>5. По-здрава и красива кожа</vt:lpstr>
      <vt:lpstr>6. Проблеми с храносмилането</vt:lpstr>
      <vt:lpstr>7. Очистване </vt:lpstr>
      <vt:lpstr>8. Намалява риска от рак </vt:lpstr>
      <vt:lpstr>9. По-добро изпълнение на упражненията</vt:lpstr>
      <vt:lpstr>Колко вода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БЛАГОДАРЯ ВИ ЗА ВНИМАНИЕТО!  Изготвил: камелия христева – ст. учител  оу“стоян михайловски“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ЗАЩО ВОДАТА Е ПОЛЕЗНА</dc:title>
  <dc:creator>кам</dc:creator>
  <cp:lastModifiedBy>кам</cp:lastModifiedBy>
  <cp:revision>12</cp:revision>
  <dcterms:created xsi:type="dcterms:W3CDTF">2021-03-22T14:57:48Z</dcterms:created>
  <dcterms:modified xsi:type="dcterms:W3CDTF">2021-03-23T12:39:18Z</dcterms:modified>
</cp:coreProperties>
</file>