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10/28/2016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10/28/2016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10/28/2016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10/28/2016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10/28/2016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433277"/>
            <a:ext cx="8689976" cy="3095369"/>
          </a:xfrm>
        </p:spPr>
        <p:txBody>
          <a:bodyPr>
            <a:normAutofit/>
          </a:bodyPr>
          <a:lstStyle/>
          <a:p>
            <a:r>
              <a:rPr lang="bg-BG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EucrosiaUPC" panose="02020603050405020304" pitchFamily="18" charset="-34"/>
              </a:rPr>
              <a:t>ДИФУЗИЯТА В НАШИЯТ ЖИВОТ</a:t>
            </a:r>
            <a:endParaRPr lang="bg-BG" sz="6000" dirty="0">
              <a:cs typeface="EucrosiaUPC" panose="02020603050405020304" pitchFamily="18" charset="-34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2135777"/>
          </a:xfrm>
        </p:spPr>
        <p:txBody>
          <a:bodyPr/>
          <a:lstStyle/>
          <a:p>
            <a:endParaRPr lang="bg-BG" dirty="0" smtClean="0"/>
          </a:p>
          <a:p>
            <a:endParaRPr lang="bg-BG" dirty="0"/>
          </a:p>
        </p:txBody>
      </p:sp>
      <p:sp>
        <p:nvSpPr>
          <p:cNvPr id="4" name="TextBox 3"/>
          <p:cNvSpPr txBox="1"/>
          <p:nvPr/>
        </p:nvSpPr>
        <p:spPr>
          <a:xfrm>
            <a:off x="2121877" y="4302369"/>
            <a:ext cx="7631723" cy="156966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bg-BG" sz="2400" dirty="0" smtClean="0"/>
              <a:t>Изготвили:</a:t>
            </a:r>
          </a:p>
          <a:p>
            <a:r>
              <a:rPr lang="bg-BG" sz="2400" dirty="0" smtClean="0"/>
              <a:t>Полина Пенчева – 5б</a:t>
            </a:r>
          </a:p>
          <a:p>
            <a:r>
              <a:rPr lang="bg-BG" sz="2400" dirty="0" smtClean="0"/>
              <a:t>Михаела Александрова – 5б</a:t>
            </a:r>
          </a:p>
          <a:p>
            <a:r>
              <a:rPr lang="bg-BG" sz="2400" dirty="0" smtClean="0"/>
              <a:t>ОУ,,</a:t>
            </a:r>
            <a:r>
              <a:rPr lang="bg-BG" sz="2400" dirty="0" smtClean="0"/>
              <a:t>Стоян Михайловски</a:t>
            </a:r>
            <a:r>
              <a:rPr lang="bg-BG" sz="2400" dirty="0" smtClean="0"/>
              <a:t>”- гр. Пловдив</a:t>
            </a: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2159359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КАКВО Е ДИФУЗИЯ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2367092"/>
            <a:ext cx="11277600" cy="4613257"/>
          </a:xfrm>
        </p:spPr>
        <p:txBody>
          <a:bodyPr/>
          <a:lstStyle/>
          <a:p>
            <a:r>
              <a:rPr lang="bg-BG" dirty="0" smtClean="0"/>
              <a:t>ДИФУЗИЯТА Е СМЕСВАНЕ НА Различни вещества без външна намеса , поради движение на техните частици.</a:t>
            </a:r>
          </a:p>
          <a:p>
            <a:endParaRPr lang="bg-BG" dirty="0"/>
          </a:p>
          <a:p>
            <a:endParaRPr lang="bg-BG" dirty="0" smtClean="0"/>
          </a:p>
          <a:p>
            <a:endParaRPr lang="bg-BG" dirty="0"/>
          </a:p>
          <a:p>
            <a:endParaRPr lang="bg-BG" dirty="0" smtClean="0"/>
          </a:p>
          <a:p>
            <a:endParaRPr lang="bg-BG" dirty="0"/>
          </a:p>
          <a:p>
            <a:r>
              <a:rPr lang="ru-RU" dirty="0" smtClean="0"/>
              <a:t> </a:t>
            </a:r>
            <a:r>
              <a:rPr lang="ru-RU" dirty="0"/>
              <a:t>Първата схема показва частици в </a:t>
            </a:r>
            <a:r>
              <a:rPr lang="ru-RU" dirty="0" smtClean="0"/>
              <a:t>течност Втората </a:t>
            </a:r>
            <a:r>
              <a:rPr lang="ru-RU" dirty="0"/>
              <a:t>показва същата течност след няколко секунди -</a:t>
            </a:r>
            <a:r>
              <a:rPr lang="ru-RU" dirty="0" smtClean="0"/>
              <a:t> </a:t>
            </a:r>
            <a:r>
              <a:rPr lang="ru-RU" dirty="0"/>
              <a:t>частиците са </a:t>
            </a:r>
            <a:r>
              <a:rPr lang="ru-RU" dirty="0" smtClean="0"/>
              <a:t>разпределени.</a:t>
            </a:r>
            <a:endParaRPr lang="bg-BG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142" y="3214617"/>
            <a:ext cx="3905250" cy="23812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196856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Дишане на човека</a:t>
            </a:r>
            <a:endParaRPr lang="bg-BG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194" y="618517"/>
            <a:ext cx="7662929" cy="5753204"/>
          </a:xfrm>
        </p:spPr>
      </p:pic>
    </p:spTree>
    <p:extLst>
      <p:ext uri="{BB962C8B-B14F-4D97-AF65-F5344CB8AC3E}">
        <p14:creationId xmlns="" xmlns:p14="http://schemas.microsoft.com/office/powerpoint/2010/main" val="36025237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 smtClean="0"/>
              <a:t>Дишане на водните животни</a:t>
            </a:r>
            <a:br>
              <a:rPr lang="bg-BG" dirty="0" smtClean="0"/>
            </a:br>
            <a:r>
              <a:rPr lang="bg-BG" dirty="0"/>
              <a:t/>
            </a:r>
            <a:br>
              <a:rPr lang="bg-BG" dirty="0"/>
            </a:br>
            <a:r>
              <a:rPr lang="bg-BG" dirty="0" smtClean="0"/>
              <a:t/>
            </a:r>
            <a:br>
              <a:rPr lang="bg-BG" dirty="0" smtClean="0"/>
            </a:br>
            <a:r>
              <a:rPr lang="bg-BG" dirty="0"/>
              <a:t/>
            </a:r>
            <a:br>
              <a:rPr lang="bg-BG" dirty="0"/>
            </a:br>
            <a:r>
              <a:rPr lang="bg-BG" dirty="0" smtClean="0"/>
              <a:t/>
            </a:r>
            <a:br>
              <a:rPr lang="bg-BG" dirty="0" smtClean="0"/>
            </a:br>
            <a:endParaRPr lang="bg-BG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163" y="840665"/>
            <a:ext cx="7443989" cy="5588826"/>
          </a:xfrm>
        </p:spPr>
      </p:pic>
    </p:spTree>
    <p:extLst>
      <p:ext uri="{BB962C8B-B14F-4D97-AF65-F5344CB8AC3E}">
        <p14:creationId xmlns="" xmlns:p14="http://schemas.microsoft.com/office/powerpoint/2010/main" val="414239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Извличане на захар от захарно цвекло</a:t>
            </a:r>
            <a:endParaRPr lang="bg-BG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68269"/>
            <a:ext cx="4514179" cy="3126487"/>
          </a:xfrm>
        </p:spPr>
      </p:pic>
      <p:sp>
        <p:nvSpPr>
          <p:cNvPr id="5" name="Rectangle 4"/>
          <p:cNvSpPr/>
          <p:nvPr/>
        </p:nvSpPr>
        <p:spPr>
          <a:xfrm>
            <a:off x="4848202" y="3347452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Захарта, която ние консумираме, е крайния продукт след обработката на захарното цвекло. До произвеждането на крайният продукт, който ние всички познаваме, се минава през няколко стъпки.</a:t>
            </a:r>
            <a:endParaRPr lang="bg-BG" dirty="0"/>
          </a:p>
        </p:txBody>
      </p:sp>
    </p:spTree>
    <p:extLst>
      <p:ext uri="{BB962C8B-B14F-4D97-AF65-F5344CB8AC3E}">
        <p14:creationId xmlns="" xmlns:p14="http://schemas.microsoft.com/office/powerpoint/2010/main" val="40799523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Приемане на вода и минерални соли от корените на растенията</a:t>
            </a:r>
            <a:endParaRPr lang="bg-BG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32113"/>
            <a:ext cx="12192000" cy="4667686"/>
          </a:xfrm>
        </p:spPr>
      </p:pic>
    </p:spTree>
    <p:extLst>
      <p:ext uri="{BB962C8B-B14F-4D97-AF65-F5344CB8AC3E}">
        <p14:creationId xmlns="" xmlns:p14="http://schemas.microsoft.com/office/powerpoint/2010/main" val="22270582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Проветряване на помещенията</a:t>
            </a:r>
            <a:endParaRPr lang="bg-BG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0641"/>
            <a:ext cx="5715753" cy="4900411"/>
          </a:xfrm>
        </p:spPr>
      </p:pic>
      <p:sp>
        <p:nvSpPr>
          <p:cNvPr id="5" name="Rectangle 4"/>
          <p:cNvSpPr/>
          <p:nvPr/>
        </p:nvSpPr>
        <p:spPr>
          <a:xfrm>
            <a:off x="5932867" y="2883519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Редовното проветряване се прави с цел да се премахне влагата и замърсения въздух от прах, бои, ароматизатори, различни препарати, тютюнев дим и други съставки.  </a:t>
            </a:r>
          </a:p>
          <a:p>
            <a:r>
              <a:rPr lang="ru-RU" dirty="0"/>
              <a:t> Непречистеният  въздух оказва вредно влияние върху здравето ни.</a:t>
            </a:r>
          </a:p>
        </p:txBody>
      </p:sp>
    </p:spTree>
    <p:extLst>
      <p:ext uri="{BB962C8B-B14F-4D97-AF65-F5344CB8AC3E}">
        <p14:creationId xmlns="" xmlns:p14="http://schemas.microsoft.com/office/powerpoint/2010/main" val="1148903677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Drople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107</TotalTime>
  <Words>157</Words>
  <Application>Microsoft Office PowerPoint</Application>
  <PresentationFormat>По избор</PresentationFormat>
  <Paragraphs>21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7</vt:i4>
      </vt:variant>
    </vt:vector>
  </HeadingPairs>
  <TitlesOfParts>
    <vt:vector size="8" baseType="lpstr">
      <vt:lpstr>Droplet</vt:lpstr>
      <vt:lpstr>ДИФУЗИЯТА В НАШИЯТ ЖИВОТ</vt:lpstr>
      <vt:lpstr>КАКВО Е ДИФУЗИЯ</vt:lpstr>
      <vt:lpstr>Дишане на човека</vt:lpstr>
      <vt:lpstr>Дишане на водните животни     </vt:lpstr>
      <vt:lpstr>Извличане на захар от захарно цвекло</vt:lpstr>
      <vt:lpstr>Приемане на вода и минерални соли от корените на растенията</vt:lpstr>
      <vt:lpstr>Проветряване на помещенията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ДИФУЗИЯТА В НАШИЯТ ЖИВОТ</dc:title>
  <dc:creator>uer</dc:creator>
  <cp:lastModifiedBy>HP</cp:lastModifiedBy>
  <cp:revision>10</cp:revision>
  <dcterms:created xsi:type="dcterms:W3CDTF">2016-10-17T12:40:55Z</dcterms:created>
  <dcterms:modified xsi:type="dcterms:W3CDTF">2016-10-28T20:37:19Z</dcterms:modified>
</cp:coreProperties>
</file>