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2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C5B7-56F9-4BB4-A40D-348087A490A3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9956-9E6A-4A65-A57E-B6C27A29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" y="21771"/>
            <a:ext cx="8979274" cy="6629400"/>
          </a:xfrm>
        </p:spPr>
        <p:txBody>
          <a:bodyPr>
            <a:normAutofit/>
          </a:bodyPr>
          <a:lstStyle/>
          <a:p>
            <a:r>
              <a:rPr lang="bg-BG" sz="2400" b="1" u="sng" dirty="0" smtClean="0">
                <a:solidFill>
                  <a:schemeClr val="tx1"/>
                </a:solidFill>
              </a:rPr>
              <a:t>Пирамидите в Гиза – най величественото чудо на вечността</a:t>
            </a: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Създадени       около 2560 г.пр.Хр.</a:t>
            </a: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Местоположение       Гиза, Египет</a:t>
            </a: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Височина       147 м.</a:t>
            </a: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Ъгъл на стената        51° 52‘</a:t>
            </a: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Площ        53 000 кв.м.</a:t>
            </a: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Период на изграждане       14-20 г.</a:t>
            </a: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endParaRPr lang="bg-BG" sz="1100" dirty="0" smtClean="0">
              <a:solidFill>
                <a:schemeClr val="tx1"/>
              </a:solidFill>
            </a:endParaRP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r>
              <a:rPr lang="bg-BG" sz="1400" dirty="0" smtClean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</a:p>
          <a:p>
            <a:pPr algn="l"/>
            <a:endParaRPr lang="bg-BG" sz="1400" i="1" dirty="0">
              <a:solidFill>
                <a:schemeClr val="tx1"/>
              </a:solidFill>
            </a:endParaRPr>
          </a:p>
          <a:p>
            <a:pPr algn="l"/>
            <a:endParaRPr lang="bg-BG" sz="1400" i="1" dirty="0" smtClean="0">
              <a:solidFill>
                <a:schemeClr val="tx1"/>
              </a:solidFill>
            </a:endParaRPr>
          </a:p>
          <a:p>
            <a:pPr algn="l"/>
            <a:r>
              <a:rPr lang="bg-BG" sz="1400" i="1" dirty="0">
                <a:solidFill>
                  <a:schemeClr val="tx1"/>
                </a:solidFill>
              </a:rPr>
              <a:t>	</a:t>
            </a:r>
            <a:r>
              <a:rPr lang="bg-BG" sz="1400" i="1" dirty="0" smtClean="0">
                <a:solidFill>
                  <a:schemeClr val="tx1"/>
                </a:solidFill>
              </a:rPr>
              <a:t>			</a:t>
            </a:r>
            <a:r>
              <a:rPr lang="bg-BG" sz="1600" i="1" dirty="0" smtClean="0">
                <a:solidFill>
                  <a:schemeClr val="tx1"/>
                </a:solidFill>
              </a:rPr>
              <a:t>Пирамидите са съвършенните домове на вечността. Построени са като гробници за фараоните, които да пазчт мумифицираните им тела и да улесняват преминаването им в задгробния живот.</a:t>
            </a:r>
          </a:p>
          <a:p>
            <a:pPr algn="l"/>
            <a:endParaRPr lang="bg-BG" sz="1400" dirty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 smtClean="0">
              <a:solidFill>
                <a:schemeClr val="tx1"/>
              </a:solidFill>
            </a:endParaRPr>
          </a:p>
          <a:p>
            <a:pPr algn="l"/>
            <a:endParaRPr lang="bg-BG" sz="1400" dirty="0" smtClean="0"/>
          </a:p>
          <a:p>
            <a:pPr algn="l"/>
            <a:endParaRPr lang="en-US" dirty="0"/>
          </a:p>
        </p:txBody>
      </p:sp>
      <p:pic>
        <p:nvPicPr>
          <p:cNvPr id="1026" name="Picture 2" descr="&amp;Tcy;&amp;rcy;&amp;icy;&amp;tcy;&amp;iecy; &amp;gcy;&amp;ocy;&amp;lcy;&amp;iecy;&amp;mcy;&amp;icy; &amp;pcy;&amp;icy;&amp;rcy;&amp;acy;&amp;mcy;&amp;icy;&amp;dcy;&amp;icy; &amp;vcy; &amp;Gcy;&amp;icy;&amp;zcy;&amp;acy; &amp;scy; &amp;tcy;&amp;rcy;&amp;icy; &amp;pcy;&amp;ocy;-&amp;mcy;&amp;acy;&amp;lcy;&amp;kcy;&amp;icy; &amp;pcy;&amp;icy;&amp;rcy;&amp;acy;&amp;mcy;&amp;icy;&amp;dcy;&amp;icy; &amp;pcy;&amp;rcy;&amp;iecy;&amp;dcy; &amp;t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9" y="731518"/>
            <a:ext cx="5603653" cy="42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79709" y="1087483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13115" y="134874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92625" y="16002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360715" y="18288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" y="21336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21443" y="23622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124200"/>
            <a:ext cx="3396343" cy="26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1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u="sng" dirty="0" smtClean="0"/>
              <a:t>Пирамидите в Гиза – най величественото чудо на вечността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bg-BG" dirty="0" smtClean="0"/>
              <a:t>Пирамидите в Гиза са разположени на платото Гиза в Египет, на западния бряг на река Нил, на 25 км. югозападно от Кайро.</a:t>
            </a:r>
          </a:p>
          <a:p>
            <a:r>
              <a:rPr lang="bg-BG" dirty="0" smtClean="0"/>
              <a:t>Групата археологически паметници включва трите големи пирамиди – Хеопсовата пирамида, Пирамидата на Хефрен и Пирамидата на Микерин – както и няколко по-малки пирамиди, разположени в близост до тях. Пирамидите в Гиза са най-старият и единственият запазен до днес паметник от 7-те чудеса на Античния свят.</a:t>
            </a:r>
          </a:p>
          <a:p>
            <a:r>
              <a:rPr lang="bg-BG" dirty="0" smtClean="0"/>
              <a:t>Пирамидите са част от Некропола в Гиза, комплексен археологически обект, включващ още Големия сфинкс, останки от древно селище, обслужвало комплекса, както и множество по-малки религиозни и погребални паметници. През 1979 година целият некропол е обявен от ЮНЕСКО за част от световното наследство.</a:t>
            </a:r>
          </a:p>
          <a:p>
            <a:r>
              <a:rPr lang="ru-RU" dirty="0" smtClean="0"/>
              <a:t>Има толкова интерес към тях, че те се изучават от учени, археолози и дори астрономи. Посещавани са и от хиляди туристи годишно, които остават пленени от тяхната мощ.</a:t>
            </a:r>
          </a:p>
          <a:p>
            <a:endParaRPr lang="ru-RU" dirty="0" smtClean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bg-BG" dirty="0" smtClean="0"/>
              <a:t>История: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sz="1400" dirty="0" smtClean="0"/>
              <a:t>                                        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ок.2600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ок.2580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 1550                              1301</a:t>
            </a: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b="1" dirty="0">
                <a:latin typeface="Times New Roman" pitchFamily="18" charset="0"/>
                <a:cs typeface="Times New Roman" pitchFamily="18" charset="0"/>
              </a:rPr>
              <a:t>ок.2650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Построена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Започва                   Построена е                     Заметресение събаря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Построена е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първата     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Скосената               Строежът на           последната                        външните плочи на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пирамида в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Сакара         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Голямата                 известна пирамида           пирамидите в Гиза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Дашур                    Пирамида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ок.2620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ок.2593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 2566       пр.Хр.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Сл.Хр.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ок. 820                        1798      </a:t>
            </a: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Ражда се фараонът     Построена е                Умира фараонът                     Войските на               Наполеон по-</a:t>
            </a: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Хеопс                          Червената пирамида   Хеопс                                      арабския халиф          сещава Гиза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 Дашур                                                                       Ал-Мамун                   Пирамидите</a:t>
            </a: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правят отвор в            привличат </a:t>
            </a:r>
          </a:p>
          <a:p>
            <a:pPr marL="0" indent="0">
              <a:buNone/>
            </a:pP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Голямата пирамида    интереса на</a:t>
            </a:r>
          </a:p>
          <a:p>
            <a:pPr marL="0" indent="0">
              <a:buNone/>
            </a:pP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Запада.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-1438835" y="2884394"/>
            <a:ext cx="120396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2059641"/>
            <a:ext cx="0" cy="11900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3341594"/>
            <a:ext cx="0" cy="9256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9118" y="2057400"/>
            <a:ext cx="0" cy="119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059641"/>
            <a:ext cx="0" cy="119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2043952"/>
            <a:ext cx="0" cy="113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4200" y="2059641"/>
            <a:ext cx="0" cy="113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2286000" y="3429000"/>
            <a:ext cx="0" cy="1021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>
            <a:off x="6096000" y="3426759"/>
            <a:ext cx="0" cy="1678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>
            <a:off x="3886200" y="3406588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/>
          <p:nvPr/>
        </p:nvCxnSpPr>
        <p:spPr>
          <a:xfrm>
            <a:off x="7772400" y="3460376"/>
            <a:ext cx="0" cy="1797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Minus 1045"/>
          <p:cNvSpPr/>
          <p:nvPr/>
        </p:nvSpPr>
        <p:spPr>
          <a:xfrm rot="5400000">
            <a:off x="4917141" y="3312459"/>
            <a:ext cx="1066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Големите пирамиди са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построени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 2 300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каменни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блока,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всеки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 които тежи по 3 тона, а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някои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 тях са дори над 50. Никой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още не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разбрал как тези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блокове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са били пренесени и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подредени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един върху друг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Пирамидата на Микерин, пирамидата на Хефрен и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пирамидата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 Хеопс са разположени точно така,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както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 най-известните звезди на съзвездието Орион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Основата на големите пирамиди покрива около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55000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квадратни метра, а стените им са с площ около 20000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квадратни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метра.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Изчислено е, след дълги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че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температурата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вътре в пирамидите е постоянна и е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 средната температура на Земята, около 20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градуса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 Целзий.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Външната обвивка на пирамидите е построена от 144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камъка, всички силно полирани и плоски с точност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1/100-на от инча.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Крайъгълният камък при основите на всяка пирамида има сферична конструкция, способна да се справи с топлинното разширяване и земетресения.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Все още не е ясно какво съдържа разтворът, използван за слепване на каменните блокове. Въпреки че многократно е бил анализиран.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479"/>
            <a:ext cx="2433918" cy="149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657475" cy="166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550459" cy="160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8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Най-голямата от пирамидите, Хеопсовата, представлява един огромен слънчев часовник. Сенките, които хвърля между средата на октомври и началото на март, показват сезоните и дължината на годината. Дължината на каменните колони около пирамидата е равна на дължината на сянката на един ден.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Разстоянието между Хеопсовата пирамида и центъра на Земята е равно на това между Северния полюс и пирамидата.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 Ъглите на Великата пирамида (Хеопсовата пирамида) разделят делтата на Нил на две равни половини.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 Трите пирамиди в Гиза са били подредени така, че да образуват Питагоровия триъгълник, формирайки страни с пропорции 3:4:5.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 Четирите страни на пирамидите са леко вдлъбнати. Това са единствените пирамиди в света, построени по този начин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 Хеопсовата пирамида е висока 144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метра и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била най-високата сграда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продълже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4000 години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Построена 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естествено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плато,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осигуряващо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добър изглед към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долината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Нил. Била завършена около 2560 г. пр. Хр.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14. Пирамидата на Микерин е изградена от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варовик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гранит. Долните 16 реда са гранит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очевидно незавършени, докато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горните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редове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 от варовик. Вътрешността й също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 отличава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нееднородност и липсата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15. Пирамидите са заобиколени от десетки други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археологически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обекти – гробища и отделни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гробници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няколко храма и монументалната статуя, известна като Големия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сфинкс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25035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548</Words>
  <Application>Microsoft Office PowerPoint</Application>
  <PresentationFormat>On-screen Show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 Пирамидите в Гиза – най величественото чудо на вечността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Komputer</dc:creator>
  <cp:lastModifiedBy>Komputer</cp:lastModifiedBy>
  <cp:revision>16</cp:revision>
  <dcterms:created xsi:type="dcterms:W3CDTF">2018-12-29T15:42:36Z</dcterms:created>
  <dcterms:modified xsi:type="dcterms:W3CDTF">2019-01-03T16:41:04Z</dcterms:modified>
</cp:coreProperties>
</file>